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91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Windorf" userId="f66512cb7d70bbc8" providerId="LiveId" clId="{4E899899-F626-4997-96A4-DE3CB3C861C4}"/>
    <pc:docChg chg="modSld">
      <pc:chgData name="Kevin Windorf" userId="f66512cb7d70bbc8" providerId="LiveId" clId="{4E899899-F626-4997-96A4-DE3CB3C861C4}" dt="2025-08-18T11:59:12.069" v="2" actId="2711"/>
      <pc:docMkLst>
        <pc:docMk/>
      </pc:docMkLst>
      <pc:sldChg chg="modSp mod">
        <pc:chgData name="Kevin Windorf" userId="f66512cb7d70bbc8" providerId="LiveId" clId="{4E899899-F626-4997-96A4-DE3CB3C861C4}" dt="2025-08-18T11:59:12.069" v="2" actId="2711"/>
        <pc:sldMkLst>
          <pc:docMk/>
          <pc:sldMk cId="3562110165" sldId="258"/>
        </pc:sldMkLst>
        <pc:spChg chg="mod">
          <ac:chgData name="Kevin Windorf" userId="f66512cb7d70bbc8" providerId="LiveId" clId="{4E899899-F626-4997-96A4-DE3CB3C861C4}" dt="2025-08-18T11:59:01.070" v="1" actId="2711"/>
          <ac:spMkLst>
            <pc:docMk/>
            <pc:sldMk cId="3562110165" sldId="258"/>
            <ac:spMk id="2" creationId="{00000000-0000-0000-0000-000000000000}"/>
          </ac:spMkLst>
        </pc:spChg>
        <pc:graphicFrameChg chg="modGraphic">
          <ac:chgData name="Kevin Windorf" userId="f66512cb7d70bbc8" providerId="LiveId" clId="{4E899899-F626-4997-96A4-DE3CB3C861C4}" dt="2025-08-18T11:59:12.069" v="2" actId="2711"/>
          <ac:graphicFrameMkLst>
            <pc:docMk/>
            <pc:sldMk cId="3562110165" sldId="258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5769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33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26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66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7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3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4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1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2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5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2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5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0F29966-84F1-4F8D-AD57-D8E8C383BB9C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4F7B70F0-FFE3-4A0C-8F7E-A9CFC98B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285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5" y="365126"/>
            <a:ext cx="10910455" cy="410730"/>
          </a:xfrm>
        </p:spPr>
        <p:txBody>
          <a:bodyPr anchor="t">
            <a:normAutofit fontScale="90000"/>
          </a:bodyPr>
          <a:lstStyle/>
          <a:p>
            <a:r>
              <a:rPr lang="en-US" sz="2800" dirty="0">
                <a:latin typeface="Aptos" panose="020B0004020202020204" pitchFamily="34" charset="0"/>
              </a:rPr>
              <a:t>[Insert Brand Name] 				[Insert Entry Name]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181296"/>
              </p:ext>
            </p:extLst>
          </p:nvPr>
        </p:nvGraphicFramePr>
        <p:xfrm>
          <a:off x="548121" y="911224"/>
          <a:ext cx="11098935" cy="5137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9645">
                  <a:extLst>
                    <a:ext uri="{9D8B030D-6E8A-4147-A177-3AD203B41FA5}">
                      <a16:colId xmlns:a16="http://schemas.microsoft.com/office/drawing/2014/main" val="2487078759"/>
                    </a:ext>
                  </a:extLst>
                </a:gridCol>
                <a:gridCol w="3699645">
                  <a:extLst>
                    <a:ext uri="{9D8B030D-6E8A-4147-A177-3AD203B41FA5}">
                      <a16:colId xmlns:a16="http://schemas.microsoft.com/office/drawing/2014/main" val="3613833044"/>
                    </a:ext>
                  </a:extLst>
                </a:gridCol>
                <a:gridCol w="3699645">
                  <a:extLst>
                    <a:ext uri="{9D8B030D-6E8A-4147-A177-3AD203B41FA5}">
                      <a16:colId xmlns:a16="http://schemas.microsoft.com/office/drawing/2014/main" val="2117428047"/>
                    </a:ext>
                  </a:extLst>
                </a:gridCol>
              </a:tblGrid>
              <a:tr h="38220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ptos" panose="020B0004020202020204" pitchFamily="34" charset="0"/>
                        </a:rPr>
                        <a:t>Strategy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ptos" panose="020B0004020202020204" pitchFamily="34" charset="0"/>
                        </a:rPr>
                        <a:t>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ptos" panose="020B0004020202020204" pitchFamily="34" charset="0"/>
                        </a:rPr>
                        <a:t>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486992"/>
                  </a:ext>
                </a:extLst>
              </a:tr>
              <a:tr h="46178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ptos" panose="020B0004020202020204" pitchFamily="34" charset="0"/>
                        </a:rPr>
                        <a:t>Summarize strategy</a:t>
                      </a: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ptos" panose="020B0004020202020204" pitchFamily="34" charset="0"/>
                        </a:rPr>
                        <a:t>Describe execution</a:t>
                      </a: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ptos" panose="020B0004020202020204" pitchFamily="34" charset="0"/>
                        </a:rPr>
                        <a:t>Provide results</a:t>
                      </a:r>
                    </a:p>
                    <a:p>
                      <a:endParaRPr lang="en-US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68375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03" y="6176963"/>
            <a:ext cx="1591194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10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</TotalTime>
  <Words>23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Calisto MT</vt:lpstr>
      <vt:lpstr>Wingdings 2</vt:lpstr>
      <vt:lpstr>Slate</vt:lpstr>
      <vt:lpstr>[Insert Brand Name]     [Insert Entry Name]</vt:lpstr>
    </vt:vector>
  </TitlesOfParts>
  <Company>Morgan Stanley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Financial Marketer of theYear Judging Overview</dc:title>
  <dc:creator>Scauri, Melissa (CS)</dc:creator>
  <cp:lastModifiedBy>Kevin Windorf</cp:lastModifiedBy>
  <cp:revision>22</cp:revision>
  <dcterms:created xsi:type="dcterms:W3CDTF">2020-09-25T23:26:16Z</dcterms:created>
  <dcterms:modified xsi:type="dcterms:W3CDTF">2025-08-18T11:59:16Z</dcterms:modified>
</cp:coreProperties>
</file>